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6" r:id="rId5"/>
    <p:sldId id="267" r:id="rId6"/>
    <p:sldId id="258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Seksistlik</a:t>
            </a:r>
            <a:r>
              <a:rPr lang="et-EE" dirty="0" smtClean="0"/>
              <a:t> reklaam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</a:t>
            </a:r>
            <a:r>
              <a:rPr lang="et-EE" dirty="0" err="1" smtClean="0"/>
              <a:t>seksism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Seksism</a:t>
            </a:r>
            <a:r>
              <a:rPr lang="et-EE" dirty="0" smtClean="0"/>
              <a:t> on arusaam, suhtumine,  käitumine, tekst või kuvand, mis väljendab negatiivset ja stereotüüpset suhtumist ühte või teise sugupoolde</a:t>
            </a:r>
            <a:r>
              <a:rPr lang="et-EE" dirty="0" smtClean="0"/>
              <a:t>.</a:t>
            </a:r>
          </a:p>
          <a:p>
            <a:r>
              <a:rPr lang="et-EE" dirty="0" smtClean="0"/>
              <a:t> </a:t>
            </a:r>
            <a:r>
              <a:rPr lang="et-EE" dirty="0" smtClean="0"/>
              <a:t>Algsest negatiivsest suhtumisest  just naistesse ja naiselikkusesse, on arenenud mõisteks, mis tähistab igasugust objektistamist soo alusel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http://feministeerium.ee/wp-content/uploads/2015/08/SPS-grupp-Postimeh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319136"/>
            <a:ext cx="5760720" cy="421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Keda solvatakse? </a:t>
            </a:r>
            <a:endParaRPr lang="et-EE" dirty="0"/>
          </a:p>
        </p:txBody>
      </p:sp>
      <p:pic>
        <p:nvPicPr>
          <p:cNvPr id="4" name="Sisu kohatäide 3" descr="Tartu Ülikooli kampaan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668" y="1600200"/>
            <a:ext cx="5784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4620344" cy="3174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lt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2160240" cy="2576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Soolised stereotüübid reklaamis</a:t>
            </a:r>
            <a:endParaRPr lang="et-EE" dirty="0"/>
          </a:p>
        </p:txBody>
      </p:sp>
      <p:pic>
        <p:nvPicPr>
          <p:cNvPr id="4" name="Sisu kohatäide 3" descr="http://feministeerium.ee/wp-content/uploads/2015/02/hawai-e1423269336362-513x3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7" y="2410619"/>
            <a:ext cx="48863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Sooliselt stereotüüpsed värvid</a:t>
            </a:r>
            <a:endParaRPr lang="et-EE" dirty="0"/>
          </a:p>
        </p:txBody>
      </p:sp>
      <p:pic>
        <p:nvPicPr>
          <p:cNvPr id="4" name="Sisu kohatäide 3" descr="https://cdn.psychologytoday.com/sites/default/files/field_blog_entry_images/gender-neutral-blog-aisles1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264696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Stereotüüpe soovitakse kummutada</a:t>
            </a:r>
            <a:endParaRPr lang="et-EE" dirty="0"/>
          </a:p>
        </p:txBody>
      </p:sp>
      <p:pic>
        <p:nvPicPr>
          <p:cNvPr id="4" name="Sisu kohatäide 3" descr="http://i.telegraph.co.uk/multimedia/archive/03492/spanish-catalogue_3492080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551" y="1600200"/>
            <a:ext cx="72508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 descr="Spanish toy catalogue - Toy Planet gender roles revers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232729"/>
            <a:ext cx="5760720" cy="639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59</Words>
  <Application>Microsoft Office PowerPoint</Application>
  <PresentationFormat>Ekraaniseanss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10</vt:i4>
      </vt:variant>
    </vt:vector>
  </HeadingPairs>
  <TitlesOfParts>
    <vt:vector size="11" baseType="lpstr">
      <vt:lpstr>Office'i kujundus</vt:lpstr>
      <vt:lpstr>Seksistlik reklaam</vt:lpstr>
      <vt:lpstr>Mis on seksism</vt:lpstr>
      <vt:lpstr>Slaid 3</vt:lpstr>
      <vt:lpstr>Keda solvatakse? </vt:lpstr>
      <vt:lpstr>Slaid 5</vt:lpstr>
      <vt:lpstr>Soolised stereotüübid reklaamis</vt:lpstr>
      <vt:lpstr>Sooliselt stereotüüpsed värvid</vt:lpstr>
      <vt:lpstr>Stereotüüpe soovitakse kummutada</vt:lpstr>
      <vt:lpstr>Slaid 9</vt:lpstr>
      <vt:lpstr>Slaid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kasutaja</dc:creator>
  <cp:lastModifiedBy>Yllemari</cp:lastModifiedBy>
  <cp:revision>6</cp:revision>
  <dcterms:created xsi:type="dcterms:W3CDTF">2016-04-28T09:06:14Z</dcterms:created>
  <dcterms:modified xsi:type="dcterms:W3CDTF">2016-05-17T21:40:55Z</dcterms:modified>
</cp:coreProperties>
</file>