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6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3390-9C43-4BC9-9A82-FCC172525D45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B165-C870-4AA7-85EC-91610336FF7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Naised ja mehed poliitikas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Ministrite sooline koosseis EL riikides</a:t>
            </a:r>
            <a:endParaRPr lang="et-EE" dirty="0"/>
          </a:p>
        </p:txBody>
      </p:sp>
      <p:pic>
        <p:nvPicPr>
          <p:cNvPr id="4" name="Sisu kohatäid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7"/>
            <a:ext cx="6724029" cy="38477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Naiste osakaal parlamentides</a:t>
            </a:r>
            <a:endParaRPr lang="et-EE" dirty="0"/>
          </a:p>
        </p:txBody>
      </p:sp>
      <p:pic>
        <p:nvPicPr>
          <p:cNvPr id="4" name="Sisu kohatäide 3" descr="http://iknowpolitics.org/sites/default/files/table_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333" y="2048895"/>
            <a:ext cx="6333334" cy="36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Naiste osakaal kohalikes omavalitsustes</a:t>
            </a:r>
            <a:endParaRPr lang="et-EE" dirty="0"/>
          </a:p>
        </p:txBody>
      </p:sp>
      <p:pic>
        <p:nvPicPr>
          <p:cNvPr id="4" name="Sisu kohatäide 3" descr="National and local politics: % of women in Governme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680" y="2143224"/>
            <a:ext cx="7146639" cy="343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Naiste osakaal Euroopa erakondades</a:t>
            </a:r>
            <a:endParaRPr lang="et-EE" dirty="0"/>
          </a:p>
        </p:txBody>
      </p:sp>
      <p:pic>
        <p:nvPicPr>
          <p:cNvPr id="4" name="Sisu kohatäide 3" descr="http://valimisvaatlus.ee/wp-content/uploads/2015/12/Naiste-osakaal-Euroopas-2015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76" y="1600200"/>
            <a:ext cx="74852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Naiste ja meeste osakaalud Eesti erakondades</a:t>
            </a:r>
            <a:endParaRPr lang="et-EE" dirty="0"/>
          </a:p>
        </p:txBody>
      </p:sp>
      <p:pic>
        <p:nvPicPr>
          <p:cNvPr id="4" name="Sisu kohatäide 3" descr="Sooline tasakaal 1995-20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47" y="1600200"/>
            <a:ext cx="6584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i="1" dirty="0" smtClean="0"/>
              <a:t> 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t-EE" b="1" i="1" dirty="0" smtClean="0"/>
              <a:t> </a:t>
            </a: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5" name="Pilt 4" descr="https://naiseddotnet1.files.wordpress.com/2015/01/riigikogu-kandidaadid-graafik_1-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4807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Riigikogu XIII koosseis</a:t>
            </a:r>
            <a:endParaRPr lang="et-EE" dirty="0"/>
          </a:p>
        </p:txBody>
      </p:sp>
      <p:pic>
        <p:nvPicPr>
          <p:cNvPr id="4" name="Sisu kohatäide 3" descr="http://www.riigikogu.ee/wpcms/wp-content/uploads/2015/02/aFEP_98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056" y="1600200"/>
            <a:ext cx="6789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29</Words>
  <Application>Microsoft Office PowerPoint</Application>
  <PresentationFormat>Ekraaniseanss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8</vt:i4>
      </vt:variant>
    </vt:vector>
  </HeadingPairs>
  <TitlesOfParts>
    <vt:vector size="9" baseType="lpstr">
      <vt:lpstr>Office'i kujundus</vt:lpstr>
      <vt:lpstr>Naised ja mehed poliitikas</vt:lpstr>
      <vt:lpstr>Ministrite sooline koosseis EL riikides</vt:lpstr>
      <vt:lpstr>Naiste osakaal parlamentides</vt:lpstr>
      <vt:lpstr>Naiste osakaal kohalikes omavalitsustes</vt:lpstr>
      <vt:lpstr>Naiste osakaal Euroopa erakondades</vt:lpstr>
      <vt:lpstr>Naiste ja meeste osakaalud Eesti erakondades</vt:lpstr>
      <vt:lpstr> </vt:lpstr>
      <vt:lpstr>Riigikogu XIII koosseis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kasutaja</dc:creator>
  <cp:lastModifiedBy>Yllemari</cp:lastModifiedBy>
  <cp:revision>7</cp:revision>
  <dcterms:created xsi:type="dcterms:W3CDTF">2016-04-28T09:06:14Z</dcterms:created>
  <dcterms:modified xsi:type="dcterms:W3CDTF">2016-05-17T23:40:40Z</dcterms:modified>
</cp:coreProperties>
</file>